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charts/slide_10/chart3.xml" ContentType="application/vnd.openxmlformats-officedocument.drawingml.chart+xml"/>
  <Override PartName="/ppt/charts/slide_11/chart4.xml" ContentType="application/vnd.openxmlformats-officedocument.drawingml.chart+xml"/>
  <Override PartName="/ppt/charts/slide_12/chart5.xml" ContentType="application/vnd.openxmlformats-officedocument.drawingml.chart+xml"/>
  <Override PartName="/ppt/charts/slide_13/chart6.xml" ContentType="application/vnd.openxmlformats-officedocument.drawingml.chart+xml"/>
  <Override PartName="/ppt/charts/slide_14/chart7.xml" ContentType="application/vnd.openxmlformats-officedocument.drawingml.chart+xml"/>
  <Override PartName="/ppt/charts/slide_15/chart8.xml" ContentType="application/vnd.openxmlformats-officedocument.drawingml.chart+xml"/>
  <Override PartName="/ppt/charts/slide_16/chart9.xml" ContentType="application/vnd.openxmlformats-officedocument.drawingml.chart+xml"/>
  <Override PartName="/ppt/tags/slide_16/tag4.xml" ContentType="application/vnd.openxmlformats-officedocument.presentationml.tags+xml"/>
  <Override PartName="/ppt/tags/slide_16/tag3.xml" ContentType="application/vnd.openxmlformats-officedocument.presentationml.tags+xml"/>
  <Override PartName="/ppt/charts/slide_17/chart10.xml" ContentType="application/vnd.openxmlformats-officedocument.drawingml.chart+xml"/>
  <Override PartName="/ppt/charts/slide_18/chart11.xml" ContentType="application/vnd.openxmlformats-officedocument.drawingml.chart+xml"/>
  <Override PartName="/ppt/charts/slide_19/chart12.xml" ContentType="application/vnd.openxmlformats-officedocument.drawingml.chart+xml"/>
  <Override PartName="/ppt/charts/slide_20/chart13.xml" ContentType="application/vnd.openxmlformats-officedocument.drawingml.chart+xml"/>
  <Override PartName="/ppt/charts/slide_21/chart14.xml" ContentType="application/vnd.openxmlformats-officedocument.drawingml.chart+xml"/>
  <Override PartName="/ppt/charts/slide_22/chart15.xml" ContentType="application/vnd.openxmlformats-officedocument.drawingml.chart+xml"/>
  <Override PartName="/ppt/charts/slide_23/chart16.xml" ContentType="application/vnd.openxmlformats-officedocument.drawingml.chart+xml"/>
  <Override PartName="/ppt/charts/slide_26/chart1.xml" ContentType="application/vnd.openxmlformats-officedocument.drawingml.chart+xml"/>
  <Override PartName="/ppt/tags/slide_26/tag2.xml" ContentType="application/vnd.openxmlformats-officedocument.presentationml.tags+xml"/>
  <Override PartName="/ppt/tags/slide_26/tag1.xml" ContentType="application/vnd.openxmlformats-officedocument.presentationml.tags+xml"/>
  <Override PartName="/ppt/charts/slide_27/chart2.xml" ContentType="application/vnd.openxmlformats-officedocument.drawingml.chart+xml"/>
  <Override PartName="/ppt/tags/slide_27/tag4.xml" ContentType="application/vnd.openxmlformats-officedocument.presentationml.tags+xml"/>
  <Override PartName="/ppt/tags/slide_27/tag3.xml" ContentType="application/vnd.openxmlformats-officedocument.presentationml.tags+xml"/>
  <Override PartName="/ppt/drawings/slide_27/drawing1.xml" ContentType="application/vnd.openxmlformats-officedocument.drawingml.chartshapes+xml"/>
  <Override PartName="/ppt/charts/slide_28/chart3.xml" ContentType="application/vnd.openxmlformats-officedocument.drawingml.chart+xml"/>
  <Override PartName="/ppt/tags/slide_28/tag6.xml" ContentType="application/vnd.openxmlformats-officedocument.presentationml.tags+xml"/>
  <Override PartName="/ppt/tags/slide_28/tag5.xml" ContentType="application/vnd.openxmlformats-officedocument.presentationml.tags+xml"/>
  <Override PartName="/ppt/drawings/slide_28/drawing2.xml" ContentType="application/vnd.openxmlformats-officedocument.drawingml.chartshapes+xml"/>
  <Override PartName="/ppt/charts/slide_29/chart4.xml" ContentType="application/vnd.openxmlformats-officedocument.drawingml.chart+xml"/>
  <Override PartName="/ppt/tags/slide_29/tag8.xml" ContentType="application/vnd.openxmlformats-officedocument.presentationml.tags+xml"/>
  <Override PartName="/ppt/tags/slide_29/tag7.xml" ContentType="application/vnd.openxmlformats-officedocument.presentationml.tags+xml"/>
  <Override PartName="/ppt/drawings/slide_29/drawing3.xml" ContentType="application/vnd.openxmlformats-officedocument.drawingml.chartshapes+xml"/>
  <Override PartName="/ppt/charts/slide_30/chart5.xml" ContentType="application/vnd.openxmlformats-officedocument.drawingml.chart+xml"/>
  <Override PartName="/ppt/tags/slide_30/tag10.xml" ContentType="application/vnd.openxmlformats-officedocument.presentationml.tags+xml"/>
  <Override PartName="/ppt/tags/slide_30/tag9.xml" ContentType="application/vnd.openxmlformats-officedocument.presentationml.tags+xml"/>
  <Override PartName="/ppt/drawings/slide_30/drawing4.xml" ContentType="application/vnd.openxmlformats-officedocument.drawingml.chartshapes+xml"/>
  <Override PartName="/ppt/charts/slide_31/chart6.xml" ContentType="application/vnd.openxmlformats-officedocument.drawingml.chart+xml"/>
  <Override PartName="/ppt/tags/slide_31/tag12.xml" ContentType="application/vnd.openxmlformats-officedocument.presentationml.tags+xml"/>
  <Override PartName="/ppt/tags/slide_31/tag11.xml" ContentType="application/vnd.openxmlformats-officedocument.presentationml.tags+xml"/>
  <Override PartName="/ppt/drawings/slide_31/drawing5.xml" ContentType="application/vnd.openxmlformats-officedocument.drawingml.chartshapes+xml"/>
  <Override PartName="/ppt/charts/slide_32/chart7.xml" ContentType="application/vnd.openxmlformats-officedocument.drawingml.chart+xml"/>
  <Override PartName="/ppt/tags/slide_32/tag14.xml" ContentType="application/vnd.openxmlformats-officedocument.presentationml.tags+xml"/>
  <Override PartName="/ppt/tags/slide_32/tag13.xml" ContentType="application/vnd.openxmlformats-officedocument.presentationml.tags+xml"/>
  <Override PartName="/ppt/drawings/slide_32/drawing6.xml" ContentType="application/vnd.openxmlformats-officedocument.drawingml.chartshapes+xml"/>
  <Override PartName="/ppt/charts/slide_33/chart8.xml" ContentType="application/vnd.openxmlformats-officedocument.drawingml.chart+xml"/>
  <Override PartName="/ppt/tags/slide_33/tag16.xml" ContentType="application/vnd.openxmlformats-officedocument.presentationml.tags+xml"/>
  <Override PartName="/ppt/tags/slide_33/tag15.xml" ContentType="application/vnd.openxmlformats-officedocument.presentationml.tags+xml"/>
  <Override PartName="/ppt/drawings/slide_33/drawing7.xml" ContentType="application/vnd.openxmlformats-officedocument.drawingml.chartshapes+xml"/>
  <Override PartName="/ppt/charts/slide_34/chart9.xml" ContentType="application/vnd.openxmlformats-officedocument.drawingml.chart+xml"/>
  <Override PartName="/ppt/tags/slide_34/tag18.xml" ContentType="application/vnd.openxmlformats-officedocument.presentationml.tags+xml"/>
  <Override PartName="/ppt/tags/slide_34/tag17.xml" ContentType="application/vnd.openxmlformats-officedocument.presentationml.tags+xml"/>
  <Override PartName="/ppt/drawings/slide_34/drawing8.xml" ContentType="application/vnd.openxmlformats-officedocument.drawingml.chartshapes+xml"/>
  <Override PartName="/ppt/charts/slide_35/chart10.xml" ContentType="application/vnd.openxmlformats-officedocument.drawingml.chart+xml"/>
  <Override PartName="/ppt/tags/slide_35/tag20.xml" ContentType="application/vnd.openxmlformats-officedocument.presentationml.tags+xml"/>
  <Override PartName="/ppt/tags/slide_35/tag19.xml" ContentType="application/vnd.openxmlformats-officedocument.presentationml.tags+xml"/>
  <Override PartName="/ppt/drawings/slide_35/drawing9.xml" ContentType="application/vnd.openxmlformats-officedocument.drawingml.chartshapes+xml"/>
  <Override PartName="/ppt/charts/slide_36/chart11.xml" ContentType="application/vnd.openxmlformats-officedocument.drawingml.chart+xml"/>
  <Override PartName="/ppt/tags/slide_36/tag22.xml" ContentType="application/vnd.openxmlformats-officedocument.presentationml.tags+xml"/>
  <Override PartName="/ppt/tags/slide_36/tag21.xml" ContentType="application/vnd.openxmlformats-officedocument.presentationml.tags+xml"/>
  <Override PartName="/ppt/drawings/slide_36/drawing10.xml" ContentType="application/vnd.openxmlformats-officedocument.drawingml.chartshapes+xml"/>
  <Override PartName="/ppt/charts/slide_38/chart12.xml" ContentType="application/vnd.openxmlformats-officedocument.drawingml.chart+xml"/>
  <Override PartName="/ppt/charts/slide_39/chart13.xml" ContentType="application/vnd.openxmlformats-officedocument.drawingml.chart+xml"/>
  <Override PartName="/ppt/charts/slide_40/chart14.xml" ContentType="application/vnd.openxmlformats-officedocument.drawingml.chart+xml"/>
  <Override PartName="/ppt/charts/slide_41/chart15.xml" ContentType="application/vnd.openxmlformats-officedocument.drawingml.chart+xml"/>
  <Override PartName="/ppt/charts/slide_42/chart16.xml" ContentType="application/vnd.openxmlformats-officedocument.drawingml.chart+xml"/>
  <Override PartName="/ppt/charts/slide_43/chart17.xml" ContentType="application/vnd.openxmlformats-officedocument.drawingml.chart+xml"/>
  <Override PartName="/ppt/charts/slide_44/chart18.xml" ContentType="application/vnd.openxmlformats-officedocument.drawingml.chart+xml"/>
  <Override PartName="/ppt/charts/slide_45/chart19.xml" ContentType="application/vnd.openxmlformats-officedocument.drawingml.chart+xml"/>
  <Override PartName="/ppt/charts/slide_46/chart20.xml" ContentType="application/vnd.openxmlformats-officedocument.drawingml.chart+xml"/>
  <Override PartName="/ppt/charts/slide_47/chart21.xml" ContentType="application/vnd.openxmlformats-officedocument.drawingml.chart+xml"/>
  <Override PartName="/ppt/charts/slide_48/chart22.xml" ContentType="application/vnd.openxmlformats-officedocument.drawingml.chart+xml"/>
  <Override PartName="/ppt/charts/slide_49/chart23.xml" ContentType="application/vnd.openxmlformats-officedocument.drawingml.chart+xml"/>
  <Override PartName="/ppt/charts/slide_50/chart24.xml" ContentType="application/vnd.openxmlformats-officedocument.drawingml.chart+xml"/>
  <Override PartName="/ppt/charts/slide_51/chart25.xml" ContentType="application/vnd.openxmlformats-officedocument.drawingml.chart+xml"/>
  <Override PartName="/ppt/charts/slide_52/chart26.xml" ContentType="application/vnd.openxmlformats-officedocument.drawingml.chart+xml"/>
  <Override PartName="/ppt/charts/slide_55/chart1.xml" ContentType="application/vnd.openxmlformats-officedocument.drawingml.chart+xml"/>
  <Override PartName="/ppt/charts/slide_56/chart2.xml" ContentType="application/vnd.openxmlformats-officedocument.drawingml.chart+xml"/>
  <Override PartName="/ppt/drawings/slide_56/drawing1.xml" ContentType="application/vnd.openxmlformats-officedocument.drawingml.chartshapes+xml"/>
  <Override PartName="/ppt/charts/slide_57/chart3.xml" ContentType="application/vnd.openxmlformats-officedocument.drawingml.chart+xml"/>
  <Override PartName="/ppt/charts/slide_58/chart4.xml" ContentType="application/vnd.openxmlformats-officedocument.drawingml.chart+xml"/>
  <Override PartName="/ppt/charts/slide_59/chart5.xml" ContentType="application/vnd.openxmlformats-officedocument.drawingml.chart+xml"/>
  <Override PartName="/ppt/charts/slide_61/chart6.xml" ContentType="application/vnd.openxmlformats-officedocument.drawingml.chart+xml"/>
  <Override PartName="/ppt/charts/slide_63/chart7.xml" ContentType="application/vnd.openxmlformats-officedocument.drawingml.chart+xml"/>
  <Override PartName="/ppt/charts/slide_67/chart1.xml" ContentType="application/vnd.openxmlformats-officedocument.drawingml.chart+xml"/>
  <Override PartName="/ppt/charts/slide_68/chart2.xml" ContentType="application/vnd.openxmlformats-officedocument.drawingml.chart+xml"/>
  <Override PartName="/ppt/charts/slide_69/chart3.xml" ContentType="application/vnd.openxmlformats-officedocument.drawingml.chart+xml"/>
  <Override PartName="/ppt/theme/slide_70/themeOverride1.xml" ContentType="application/vnd.openxmlformats-officedocument.themeOverride+xml"/>
  <Override PartName="/ppt/charts/slide_70/chart4.xml" ContentType="application/vnd.openxmlformats-officedocument.drawingml.chart+xml"/>
  <Override PartName="/ppt/theme/slide_71/themeOverride2.xml" ContentType="application/vnd.openxmlformats-officedocument.themeOverride+xml"/>
  <Override PartName="/ppt/charts/slide_71/chart5.xml" ContentType="application/vnd.openxmlformats-officedocument.drawingml.chart+xml"/>
  <Override PartName="/ppt/theme/slide_72/themeOverride3.xml" ContentType="application/vnd.openxmlformats-officedocument.themeOverride+xml"/>
  <Override PartName="/ppt/charts/slide_72/chart6.xml" ContentType="application/vnd.openxmlformats-officedocument.drawingml.chart+xml"/>
  <Override PartName="/ppt/theme/slide_73/themeOverride4.xml" ContentType="application/vnd.openxmlformats-officedocument.themeOverride+xml"/>
  <Override PartName="/ppt/charts/slide_73/chart7.xml" ContentType="application/vnd.openxmlformats-officedocument.drawingml.chart+xml"/>
  <Override PartName="/ppt/theme/slide_74/themeOverride5.xml" ContentType="application/vnd.openxmlformats-officedocument.themeOverride+xml"/>
  <Override PartName="/ppt/charts/slide_74/chart8.xml" ContentType="application/vnd.openxmlformats-officedocument.drawingml.chart+xml"/>
  <Override PartName="/ppt/theme/slide_75/themeOverride6.xml" ContentType="application/vnd.openxmlformats-officedocument.themeOverride+xml"/>
  <Override PartName="/ppt/charts/slide_75/chart9.xml" ContentType="application/vnd.openxmlformats-officedocument.drawingml.chart+xml"/>
  <Override PartName="/ppt/theme/slide_76/themeOverride7.xml" ContentType="application/vnd.openxmlformats-officedocument.themeOverride+xml"/>
  <Override PartName="/ppt/charts/slide_76/chart10.xml" ContentType="application/vnd.openxmlformats-officedocument.drawingml.chart+xml"/>
  <Override PartName="/ppt/theme/slide_77/themeOverride8.xml" ContentType="application/vnd.openxmlformats-officedocument.themeOverride+xml"/>
  <Override PartName="/ppt/charts/slide_7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Lst>
  <p:notesMasterIdLst>
    <p:notesMasterId r:id="rId2"/>
  </p:notesMasterIdLst>
  <p:sldIdLst>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
<Relationship Id="rId2" Type="http://schemas.openxmlformats.org/officeDocument/2006/relationships/notesMaster" Target="notesMasters/notesMaster1.xml"/>
<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
  <Relationship Id="rId85" Type="http://schemas.openxmlformats.org/officeDocument/2006/relationships/presProps" Target="presProps.xml"/>
  <Relationship Id="rId86" Type="http://schemas.openxmlformats.org/officeDocument/2006/relationships/viewProps" Target="viewProps.xml"/>
  <Relationship Id="rId87" Type="http://schemas.openxmlformats.org/officeDocument/2006/relationships/theme" Target="theme/theme1.xml"/>
  <Relationship Id="rId88" Type="http://schemas.openxmlformats.org/officeDocument/2006/relationships/tableStyles" Target="tableStyles.xml"/>
  <Relationship Id="rId89" Type="http://schemas.openxmlformats.org/officeDocument/2006/relationships/customXmll+xml" Target="../customXml/item1.xml"/>
  <Relationship Id="rId90" Type="http://schemas.openxmlformats.org/officeDocument/2006/relationships/customXml+xml" Target="../customXml/item2.xml"/>
  <Relationship Id="rId91"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6.xml.rels><?xml version="1.0" encoding="UTF-8" standalone="yes"?>
<Relationships xmlns="http://schemas.openxmlformats.org/package/2006/relationships"><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7.xml.rels><?xml version="1.0" encoding="UTF-8" standalone="yes"?>
<Relationships xmlns="http://schemas.openxmlformats.org/package/2006/relationships"><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8.xml.rels><?xml version="1.0" encoding="UTF-8" standalone="yes"?>
<Relationships xmlns="http://schemas.openxmlformats.org/package/2006/relationships"><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9.xml.rels><?xml version="1.0" encoding="UTF-8" standalone="yes"?>
<Relationships xmlns="http://schemas.openxmlformats.org/package/2006/relationships"><Relationship Id="rId2" Type="http://schemas.openxmlformats.org/officeDocument/2006/relationships/package" Target="../../embeddings/slide_16/Microsoft_Office_Excel_Worksheet9.xlsx"/><Relationship Id="rId1" Type="http://schemas.openxmlformats.org/officeDocument/2006/relationships/image" Target="../../media/slide_16/image5.png"/></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7/_rels/chart10.xml.rels><?xml version="1.0" encoding="UTF-8" standalone="yes"?>
<Relationships xmlns="http://schemas.openxmlformats.org/package/2006/relationships"><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8/_rels/chart11.xml.rels><?xml version="1.0" encoding="UTF-8" standalone="yes"?>
<Relationships xmlns="http://schemas.openxmlformats.org/package/2006/relationships"><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9/_rels/chart12.xml.rels><?xml version="1.0" encoding="UTF-8" standalone="yes"?>
<Relationships xmlns="http://schemas.openxmlformats.org/package/2006/relationships"><Relationship Id="rId1" Type="http://schemas.openxmlformats.org/officeDocument/2006/relationships/package" Target="../../embeddings/slide_19/Microsoft_Office_Excel_Worksheet12.xlsx"/></Relationships>
</file>

<file path=ppt/charts/slide_19/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3.xml.rels><?xml version="1.0" encoding="UTF-8" standalone="yes"?>
<Relationships xmlns="http://schemas.openxmlformats.org/package/2006/relationships"><Relationship Id="rId1" Type="http://schemas.openxmlformats.org/officeDocument/2006/relationships/package" Target="../../embeddings/slide_20/Microsoft_Office_Excel_Worksheet13.xlsx"/></Relationships>
</file>

<file path=ppt/charts/slide_20/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4.xml.rels><?xml version="1.0" encoding="UTF-8" standalone="yes"?>
<Relationships xmlns="http://schemas.openxmlformats.org/package/2006/relationships"><Relationship Id="rId1" Type="http://schemas.openxmlformats.org/officeDocument/2006/relationships/package" Target="../../embeddings/slide_21/Microsoft_Office_Excel_Worksheet14.xlsx"/></Relationships>
</file>

<file path=ppt/charts/slide_21/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5.xml.rels><?xml version="1.0" encoding="UTF-8" standalone="yes"?>
<Relationships xmlns="http://schemas.openxmlformats.org/package/2006/relationships"><Relationship Id="rId1" Type="http://schemas.openxmlformats.org/officeDocument/2006/relationships/package" Target="../../embeddings/slide_22/Microsoft_Office_Excel_Worksheet15.xlsx"/></Relationships>
</file>

<file path=ppt/charts/slide_22/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6.xml.rels><?xml version="1.0" encoding="UTF-8" standalone="yes"?>
<Relationships xmlns="http://schemas.openxmlformats.org/package/2006/relationships"><Relationship Id="rId1" Type="http://schemas.openxmlformats.org/officeDocument/2006/relationships/package" Target="../../embeddings/slide_23/Microsoft_Office_Excel_Worksheet16.xlsx"/></Relationships>
</file>

<file path=ppt/charts/slide_23/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6/_rels/chart1.xml.rels><?xml version="1.0" encoding="UTF-8" standalone="yes"?>
<Relationships xmlns="http://schemas.openxmlformats.org/package/2006/relationships"><Relationship Id="rId1" Type="http://schemas.openxmlformats.org/officeDocument/2006/relationships/package" Target="../../embeddings/slide_26/Microsoft_Office_Excel_Worksheet1.xlsx"/></Relationships>
</file>

<file path=ppt/charts/slide_26/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7/_rels/chart2.xml.rels><?xml version="1.0" encoding="UTF-8" standalone="yes"?>
<Relationships xmlns="http://schemas.openxmlformats.org/package/2006/relationships"><Relationship Id="rId2" Type="http://schemas.openxmlformats.org/officeDocument/2006/relationships/chartUserShapes" Target="../../drawings/slide_27/drawing1.xml"/><Relationship Id="rId1" Type="http://schemas.openxmlformats.org/officeDocument/2006/relationships/package" Target="../../embeddings/slide_27/Microsoft_Office_Excel_Worksheet2.xlsx"/></Relationships>
</file>

<file path=ppt/charts/slide_27/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8/_rels/chart3.xml.rels><?xml version="1.0" encoding="UTF-8" standalone="yes"?>
<Relationships xmlns="http://schemas.openxmlformats.org/package/2006/relationships"><Relationship Id="rId2" Type="http://schemas.openxmlformats.org/officeDocument/2006/relationships/chartUserShapes" Target="../../drawings/slide_28/drawing2.xml"/><Relationship Id="rId1" Type="http://schemas.openxmlformats.org/officeDocument/2006/relationships/package" Target="../../embeddings/slide_28/Microsoft_Office_Excel_Worksheet3.xlsx"/></Relationships>
</file>

<file path=ppt/charts/slide_28/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9/_rels/chart4.xml.rels><?xml version="1.0" encoding="UTF-8" standalone="yes"?>
<Relationships xmlns="http://schemas.openxmlformats.org/package/2006/relationships"><Relationship Id="rId2" Type="http://schemas.openxmlformats.org/officeDocument/2006/relationships/chartUserShapes" Target="../../drawings/slide_29/drawing3.xml"/><Relationship Id="rId1" Type="http://schemas.openxmlformats.org/officeDocument/2006/relationships/package" Target="../../embeddings/slide_29/Microsoft_Office_Excel_Worksheet4.xlsx"/></Relationships>
</file>

<file path=ppt/charts/slide_29/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5.xml.rels><?xml version="1.0" encoding="UTF-8" standalone="yes"?>
<Relationships xmlns="http://schemas.openxmlformats.org/package/2006/relationships"><Relationship Id="rId2" Type="http://schemas.openxmlformats.org/officeDocument/2006/relationships/chartUserShapes" Target="../../drawings/slide_30/drawing4.xml"/><Relationship Id="rId1" Type="http://schemas.openxmlformats.org/officeDocument/2006/relationships/package" Target="../../embeddings/slide_30/Microsoft_Office_Excel_Worksheet5.xlsx"/></Relationships>
</file>

<file path=ppt/charts/slide_30/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6.xml.rels><?xml version="1.0" encoding="UTF-8" standalone="yes"?>
<Relationships xmlns="http://schemas.openxmlformats.org/package/2006/relationships"><Relationship Id="rId2" Type="http://schemas.openxmlformats.org/officeDocument/2006/relationships/chartUserShapes" Target="../../drawings/slide_31/drawing5.xml"/><Relationship Id="rId1" Type="http://schemas.openxmlformats.org/officeDocument/2006/relationships/package" Target="../../embeddings/slide_31/Microsoft_Office_Excel_Worksheet6.xlsx"/></Relationships>
</file>

<file path=ppt/charts/slide_31/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7.xml.rels><?xml version="1.0" encoding="UTF-8" standalone="yes"?>
<Relationships xmlns="http://schemas.openxmlformats.org/package/2006/relationships"><Relationship Id="rId2" Type="http://schemas.openxmlformats.org/officeDocument/2006/relationships/chartUserShapes" Target="../../drawings/slide_32/drawing6.xml"/><Relationship Id="rId1" Type="http://schemas.openxmlformats.org/officeDocument/2006/relationships/package" Target="../../embeddings/slide_32/Microsoft_Office_Excel_Worksheet7.xlsx"/></Relationships>
</file>

<file path=ppt/charts/slide_32/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8.xml.rels><?xml version="1.0" encoding="UTF-8" standalone="yes"?>
<Relationships xmlns="http://schemas.openxmlformats.org/package/2006/relationships"><Relationship Id="rId2" Type="http://schemas.openxmlformats.org/officeDocument/2006/relationships/chartUserShapes" Target="../../drawings/slide_33/drawing7.xml"/><Relationship Id="rId1" Type="http://schemas.openxmlformats.org/officeDocument/2006/relationships/package" Target="../../embeddings/slide_33/Microsoft_Office_Excel_Worksheet8.xlsx"/></Relationships>
</file>

<file path=ppt/charts/slide_33/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9.xml.rels><?xml version="1.0" encoding="UTF-8" standalone="yes"?>
<Relationships xmlns="http://schemas.openxmlformats.org/package/2006/relationships"><Relationship Id="rId2" Type="http://schemas.openxmlformats.org/officeDocument/2006/relationships/chartUserShapes" Target="../../drawings/slide_34/drawing8.xml"/><Relationship Id="rId1" Type="http://schemas.openxmlformats.org/officeDocument/2006/relationships/package" Target="../../embeddings/slide_34/Microsoft_Office_Excel_Worksheet9.xlsx"/></Relationships>
</file>

<file path=ppt/charts/slide_34/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10.xml.rels><?xml version="1.0" encoding="UTF-8" standalone="yes"?>
<Relationships xmlns="http://schemas.openxmlformats.org/package/2006/relationships"><Relationship Id="rId2" Type="http://schemas.openxmlformats.org/officeDocument/2006/relationships/chartUserShapes" Target="../../drawings/slide_35/drawing9.xml"/><Relationship Id="rId1" Type="http://schemas.openxmlformats.org/officeDocument/2006/relationships/package" Target="../../embeddings/slide_35/Microsoft_Office_Excel_Worksheet10.xlsx"/></Relationships>
</file>

<file path=ppt/charts/slide_35/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11.xml.rels><?xml version="1.0" encoding="UTF-8" standalone="yes"?>
<Relationships xmlns="http://schemas.openxmlformats.org/package/2006/relationships"><Relationship Id="rId2" Type="http://schemas.openxmlformats.org/officeDocument/2006/relationships/chartUserShapes" Target="../../drawings/slide_36/drawing10.xml"/><Relationship Id="rId1" Type="http://schemas.openxmlformats.org/officeDocument/2006/relationships/package" Target="../../embeddings/slide_36/Microsoft_Office_Excel_Worksheet11.xlsx"/></Relationships>
</file>

<file path=ppt/charts/slide_36/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8/_rels/chart12.xml.rels><?xml version="1.0" encoding="UTF-8" standalone="yes"?>
<Relationships xmlns="http://schemas.openxmlformats.org/package/2006/relationships"><Relationship Id="rId1" Type="http://schemas.openxmlformats.org/officeDocument/2006/relationships/package" Target="../../embeddings/slide_38/Microsoft_Office_Excel_Worksheet12.xlsx"/></Relationships>
</file>

<file path=ppt/charts/slide_38/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13.xml.rels><?xml version="1.0" encoding="UTF-8" standalone="yes"?>
<Relationships xmlns="http://schemas.openxmlformats.org/package/2006/relationships"><Relationship Id="rId1" Type="http://schemas.openxmlformats.org/officeDocument/2006/relationships/package" Target="../../embeddings/slide_39/Microsoft_Office_Excel_Worksheet13.xlsx"/></Relationships>
</file>

<file path=ppt/charts/slide_39/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14.xml.rels><?xml version="1.0" encoding="UTF-8" standalone="yes"?>
<Relationships xmlns="http://schemas.openxmlformats.org/package/2006/relationships"><Relationship Id="rId1" Type="http://schemas.openxmlformats.org/officeDocument/2006/relationships/package" Target="../../embeddings/slide_40/Microsoft_Office_Excel_Worksheet14.xlsx"/></Relationships>
</file>

<file path=ppt/charts/slide_40/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5.xml.rels><?xml version="1.0" encoding="UTF-8" standalone="yes"?>
<Relationships xmlns="http://schemas.openxmlformats.org/package/2006/relationships"><Relationship Id="rId1" Type="http://schemas.openxmlformats.org/officeDocument/2006/relationships/package" Target="../../embeddings/slide_41/Microsoft_Office_Excel_Worksheet15.xlsx"/></Relationships>
</file>

<file path=ppt/charts/slide_41/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6.xml.rels><?xml version="1.0" encoding="UTF-8" standalone="yes"?>
<Relationships xmlns="http://schemas.openxmlformats.org/package/2006/relationships"><Relationship Id="rId1" Type="http://schemas.openxmlformats.org/officeDocument/2006/relationships/package" Target="../../embeddings/slide_42/Microsoft_Office_Excel_Worksheet16.xlsx"/></Relationships>
</file>

<file path=ppt/charts/slide_42/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7.xml.rels><?xml version="1.0" encoding="UTF-8" standalone="yes"?>
<Relationships xmlns="http://schemas.openxmlformats.org/package/2006/relationships"><Relationship Id="rId1" Type="http://schemas.openxmlformats.org/officeDocument/2006/relationships/package" Target="../../embeddings/slide_43/Microsoft_Office_Excel_Worksheet17.xlsx"/></Relationships>
</file>

<file path=ppt/charts/slide_43/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8.xml.rels><?xml version="1.0" encoding="UTF-8" standalone="yes"?>
<Relationships xmlns="http://schemas.openxmlformats.org/package/2006/relationships"><Relationship Id="rId1" Type="http://schemas.openxmlformats.org/officeDocument/2006/relationships/package" Target="../../embeddings/slide_44/Microsoft_Office_Excel_Worksheet18.xlsx"/></Relationships>
</file>

<file path=ppt/charts/slide_44/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9.xml.rels><?xml version="1.0" encoding="UTF-8" standalone="yes"?>
<Relationships xmlns="http://schemas.openxmlformats.org/package/2006/relationships"><Relationship Id="rId1" Type="http://schemas.openxmlformats.org/officeDocument/2006/relationships/package" Target="../../embeddings/slide_45/Microsoft_Office_Excel_Worksheet19.xlsx"/></Relationships>
</file>

<file path=ppt/charts/slide_45/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20.xml.rels><?xml version="1.0" encoding="UTF-8" standalone="yes"?>
<Relationships xmlns="http://schemas.openxmlformats.org/package/2006/relationships"><Relationship Id="rId1" Type="http://schemas.openxmlformats.org/officeDocument/2006/relationships/package" Target="../../embeddings/slide_46/Microsoft_Office_Excel_Worksheet20.xlsx"/></Relationships>
</file>

<file path=ppt/charts/slide_46/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21.xml.rels><?xml version="1.0" encoding="UTF-8" standalone="yes"?>
<Relationships xmlns="http://schemas.openxmlformats.org/package/2006/relationships"><Relationship Id="rId1" Type="http://schemas.openxmlformats.org/officeDocument/2006/relationships/package" Target="../../embeddings/slide_47/Microsoft_Office_Excel_Worksheet21.xlsx"/></Relationships>
</file>

<file path=ppt/charts/slide_47/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2.xml.rels><?xml version="1.0" encoding="UTF-8" standalone="yes"?>
<Relationships xmlns="http://schemas.openxmlformats.org/package/2006/relationships"><Relationship Id="rId1" Type="http://schemas.openxmlformats.org/officeDocument/2006/relationships/package" Target="../../embeddings/slide_48/Microsoft_Office_Excel_Worksheet22.xlsx"/></Relationships>
</file>

<file path=ppt/charts/slide_48/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3.xml.rels><?xml version="1.0" encoding="UTF-8" standalone="yes"?>
<Relationships xmlns="http://schemas.openxmlformats.org/package/2006/relationships"><Relationship Id="rId1" Type="http://schemas.openxmlformats.org/officeDocument/2006/relationships/package" Target="../../embeddings/slide_49/Microsoft_Office_Excel_Worksheet23.xlsx"/></Relationships>
</file>

<file path=ppt/charts/slide_49/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4.xml.rels><?xml version="1.0" encoding="UTF-8" standalone="yes"?>
<Relationships xmlns="http://schemas.openxmlformats.org/package/2006/relationships"><Relationship Id="rId1" Type="http://schemas.openxmlformats.org/officeDocument/2006/relationships/package" Target="../../embeddings/slide_50/Microsoft_Office_Excel_Worksheet24.xlsx"/></Relationships>
</file>

<file path=ppt/charts/slide_50/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5.xml.rels><?xml version="1.0" encoding="UTF-8" standalone="yes"?>
<Relationships xmlns="http://schemas.openxmlformats.org/package/2006/relationships"><Relationship Id="rId1" Type="http://schemas.openxmlformats.org/officeDocument/2006/relationships/package" Target="../../embeddings/slide_51/Microsoft_Office_Excel_Worksheet25.xlsx"/></Relationships>
</file>

<file path=ppt/charts/slide_51/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6.xml.rels><?xml version="1.0" encoding="UTF-8" standalone="yes"?>
<Relationships xmlns="http://schemas.openxmlformats.org/package/2006/relationships"><Relationship Id="rId1" Type="http://schemas.openxmlformats.org/officeDocument/2006/relationships/package" Target="../../embeddings/slide_52/Microsoft_Office_Excel_Worksheet26.xlsx"/></Relationships>
</file>

<file path=ppt/charts/slide_52/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5/_rels/chart1.xml.rels><?xml version="1.0" encoding="UTF-8" standalone="yes"?>
<Relationships xmlns="http://schemas.openxmlformats.org/package/2006/relationships"><Relationship Id="rId1" Type="http://schemas.openxmlformats.org/officeDocument/2006/relationships/package" Target="../../embeddings/slide_55/Microsoft_Office_Excel_Worksheet1.xlsx"/></Relationships>
</file>

<file path=ppt/charts/slide_55/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6/_rels/chart2.xml.rels><?xml version="1.0" encoding="UTF-8" standalone="yes"?>
<Relationships xmlns="http://schemas.openxmlformats.org/package/2006/relationships"><Relationship Id="rId2" Type="http://schemas.openxmlformats.org/officeDocument/2006/relationships/chartUserShapes" Target="../../drawings/slide_56/drawing1.xml"/><Relationship Id="rId1" Type="http://schemas.openxmlformats.org/officeDocument/2006/relationships/package" Target="../../embeddings/slide_56/Microsoft_Office_Excel_Worksheet2.xlsx"/></Relationships>
</file>

<file path=ppt/charts/slide_56/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7/_rels/chart3.xml.rels><?xml version="1.0" encoding="UTF-8" standalone="yes"?>
<Relationships xmlns="http://schemas.openxmlformats.org/package/2006/relationships"><Relationship Id="rId1" Type="http://schemas.openxmlformats.org/officeDocument/2006/relationships/package" Target="../../embeddings/slide_57/Microsoft_Office_Excel_Worksheet3.xlsx"/></Relationships>
</file>

<file path=ppt/charts/slide_57/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58/_rels/chart4.xml.rels><?xml version="1.0" encoding="UTF-8" standalone="yes"?>
<Relationships xmlns="http://schemas.openxmlformats.org/package/2006/relationships"><Relationship Id="rId1" Type="http://schemas.openxmlformats.org/officeDocument/2006/relationships/package" Target="../../embeddings/slide_58/Microsoft_Office_Excel_Worksheet4.xlsx"/></Relationships>
</file>

<file path=ppt/charts/slide_58/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59/_rels/chart5.xml.rels><?xml version="1.0" encoding="UTF-8" standalone="yes"?>
<Relationships xmlns="http://schemas.openxmlformats.org/package/2006/relationships"><Relationship Id="rId1" Type="http://schemas.openxmlformats.org/officeDocument/2006/relationships/package" Target="../../embeddings/slide_59/Microsoft_Office_Excel_Worksheet5.xlsx"/></Relationships>
</file>

<file path=ppt/charts/slide_59/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1/_rels/chart6.xml.rels><?xml version="1.0" encoding="UTF-8" standalone="yes"?>
<Relationships xmlns="http://schemas.openxmlformats.org/package/2006/relationships"><Relationship Id="rId1" Type="http://schemas.openxmlformats.org/officeDocument/2006/relationships/package" Target="../../embeddings/slide_61/Microsoft_Office_Excel_Worksheet6.xlsx"/></Relationships>
</file>

<file path=ppt/charts/slide_61/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3/_rels/chart7.xml.rels><?xml version="1.0" encoding="UTF-8" standalone="yes"?>
<Relationships xmlns="http://schemas.openxmlformats.org/package/2006/relationships"><Relationship Id="rId1" Type="http://schemas.openxmlformats.org/officeDocument/2006/relationships/package" Target="../../embeddings/slide_63/Microsoft_Office_Excel_Worksheet7.xlsx"/></Relationships>
</file>

<file path=ppt/charts/slide_63/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7/_rels/chart1.xml.rels><?xml version="1.0" encoding="UTF-8" standalone="yes"?>
<Relationships xmlns="http://schemas.openxmlformats.org/package/2006/relationships"><Relationship Id="rId1" Type="http://schemas.openxmlformats.org/officeDocument/2006/relationships/package" Target="../../embeddings/slide_67/Microsoft_Office_Excel_Worksheet1.xlsx"/></Relationships>
</file>

<file path=ppt/charts/slide_6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68/_rels/chart2.xml.rels><?xml version="1.0" encoding="UTF-8" standalone="yes"?>
<Relationships xmlns="http://schemas.openxmlformats.org/package/2006/relationships"><Relationship Id="rId1" Type="http://schemas.openxmlformats.org/officeDocument/2006/relationships/package" Target="../../embeddings/slide_68/Microsoft_Office_Excel_Worksheet2.xlsx"/></Relationships>
</file>

<file path=ppt/charts/slide_6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69/_rels/chart3.xml.rels><?xml version="1.0" encoding="UTF-8" standalone="yes"?>
<Relationships xmlns="http://schemas.openxmlformats.org/package/2006/relationships"><Relationship Id="rId1" Type="http://schemas.openxmlformats.org/officeDocument/2006/relationships/package" Target="../../embeddings/slide_69/Microsoft_Office_Excel_Worksheet3.xlsx"/></Relationships>
</file>

<file path=ppt/charts/slide_6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4.xml.rels><?xml version="1.0" encoding="UTF-8" standalone="yes"?>
<Relationships xmlns="http://schemas.openxmlformats.org/package/2006/relationships"><Relationship Id="rId2" Type="http://schemas.openxmlformats.org/officeDocument/2006/relationships/package" Target="../../embeddings/slide_70/Microsoft_Office_Excel_Worksheet4.xlsx"/><Relationship Id="rId1" Type="http://schemas.openxmlformats.org/officeDocument/2006/relationships/themeOverride" Target="../../theme/slide_70/themeOverride1.xml"/></Relationships>
</file>

<file path=ppt/charts/slide_7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1/_rels/chart5.xml.rels><?xml version="1.0" encoding="UTF-8" standalone="yes"?>
<Relationships xmlns="http://schemas.openxmlformats.org/package/2006/relationships"><Relationship Id="rId2" Type="http://schemas.openxmlformats.org/officeDocument/2006/relationships/package" Target="../../embeddings/slide_71/Microsoft_Office_Excel_Worksheet5.xlsx"/><Relationship Id="rId1" Type="http://schemas.openxmlformats.org/officeDocument/2006/relationships/themeOverride" Target="../../theme/slide_71/themeOverride2.xml"/></Relationships>
</file>

<file path=ppt/charts/slide_7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2/_rels/chart6.xml.rels><?xml version="1.0" encoding="UTF-8" standalone="yes"?>
<Relationships xmlns="http://schemas.openxmlformats.org/package/2006/relationships"><Relationship Id="rId2" Type="http://schemas.openxmlformats.org/officeDocument/2006/relationships/package" Target="../../embeddings/slide_72/Microsoft_Office_Excel_Worksheet6.xlsx"/><Relationship Id="rId1" Type="http://schemas.openxmlformats.org/officeDocument/2006/relationships/themeOverride" Target="../../theme/slide_72/themeOverride3.xml"/></Relationships>
</file>

<file path=ppt/charts/slide_7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7.xml.rels><?xml version="1.0" encoding="UTF-8" standalone="yes"?>
<Relationships xmlns="http://schemas.openxmlformats.org/package/2006/relationships"><Relationship Id="rId2" Type="http://schemas.openxmlformats.org/officeDocument/2006/relationships/package" Target="../../embeddings/slide_73/Microsoft_Office_Excel_Worksheet7.xlsx"/><Relationship Id="rId1" Type="http://schemas.openxmlformats.org/officeDocument/2006/relationships/themeOverride" Target="../../theme/slide_73/themeOverride4.xml"/></Relationships>
</file>

<file path=ppt/charts/slide_7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8.xml.rels><?xml version="1.0" encoding="UTF-8" standalone="yes"?>
<Relationships xmlns="http://schemas.openxmlformats.org/package/2006/relationships"><Relationship Id="rId2" Type="http://schemas.openxmlformats.org/officeDocument/2006/relationships/package" Target="../../embeddings/slide_74/Microsoft_Office_Excel_Worksheet8.xlsx"/><Relationship Id="rId1" Type="http://schemas.openxmlformats.org/officeDocument/2006/relationships/themeOverride" Target="../../theme/slide_74/themeOverride5.xml"/></Relationships>
</file>

<file path=ppt/charts/slide_7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9.xml.rels><?xml version="1.0" encoding="UTF-8" standalone="yes"?>
<Relationships xmlns="http://schemas.openxmlformats.org/package/2006/relationships"><Relationship Id="rId2" Type="http://schemas.openxmlformats.org/officeDocument/2006/relationships/package" Target="../../embeddings/slide_75/Microsoft_Office_Excel_Worksheet9.xlsx"/><Relationship Id="rId1" Type="http://schemas.openxmlformats.org/officeDocument/2006/relationships/themeOverride" Target="../../theme/slide_75/themeOverride6.xml"/></Relationships>
</file>

<file path=ppt/charts/slide_7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10.xml.rels><?xml version="1.0" encoding="UTF-8" standalone="yes"?>
<Relationships xmlns="http://schemas.openxmlformats.org/package/2006/relationships"><Relationship Id="rId2" Type="http://schemas.openxmlformats.org/officeDocument/2006/relationships/package" Target="../../embeddings/slide_76/Microsoft_Office_Excel_Worksheet10.xlsx"/><Relationship Id="rId1" Type="http://schemas.openxmlformats.org/officeDocument/2006/relationships/themeOverride" Target="../../theme/slide_76/themeOverride7.xml"/></Relationships>
</file>

<file path=ppt/charts/slide_7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11.xml.rels><?xml version="1.0" encoding="UTF-8" standalone="yes"?>
<Relationships xmlns="http://schemas.openxmlformats.org/package/2006/relationships"><Relationship Id="rId2" Type="http://schemas.openxmlformats.org/officeDocument/2006/relationships/package" Target="../../embeddings/slide_77/Microsoft_Office_Excel_Worksheet11.xlsx"/><Relationship Id="rId1" Type="http://schemas.openxmlformats.org/officeDocument/2006/relationships/themeOverride" Target="../../theme/slide_77/themeOverride8.xml"/></Relationships>
</file>

<file path=ppt/charts/slide_7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2" Type="http://schemas.openxmlformats.org/officeDocument/2006/relationships/package" Target="../../embeddings/slide_8/Microsoft_Office_Excel_Worksheet1.xlsx"/><Relationship Id="rId1" Type="http://schemas.openxmlformats.org/officeDocument/2006/relationships/image" Target="../../media/slide_8/image5.png"/></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9/_rels/chart2.xml.rels><?xml version="1.0" encoding="UTF-8" standalone="yes"?>
<Relationships xmlns="http://schemas.openxmlformats.org/package/2006/relationships"><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drawings/slide_27/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28/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29/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6/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slideLayout" Target="../slideLayouts/slideLayout8.xml"/>
  
   
  <Relationship Id="rId3" Type="http://schemas.openxmlformats.org/officeDocument/2006/relationships/slideLayout" Target="../slideLayouts/slideLayout3.xml"/>
  
   
  <Relationship Id="rId4" Type="http://schemas.openxmlformats.org/officeDocument/2006/relationships/slideLayout" Target="../slideLayouts/slideLayout2.xml"/>
  
   
  <Relationship Id="rId5" Type="http://schemas.openxmlformats.org/officeDocument/2006/relationships/slideLayout" Target="../slideLayouts/slideLayout1.xml"/>
  
   
  <Relationship Id="rId6" Type="http://schemas.openxmlformats.org/officeDocument/2006/relationships/slideLayout" Target="../slideLayouts/slideLayout5.xml"/>
  
   
  <Relationship Id="rId7" Type="http://schemas.openxmlformats.org/officeDocument/2006/relationships/slideLayout" Target="../slideLayouts/slideLayout4.xml"/>
  
   
  <Relationship Id="rId8" Type="http://schemas.openxmlformats.org/officeDocument/2006/relationships/slideLayout" Target="../slideLayouts/slideLayout6.xml"/>
  
   
  <Relationship Id="rId9" Type="http://schemas.openxmlformats.org/officeDocument/2006/relationships/slideLayout" Target="../slideLayouts/slideLayout7.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15.xml"/>
  <Relationship Id="rId4" Type="http://schemas.openxmlformats.org/officeDocument/2006/relationships/image" Target="../media/slide_10/image7.jpeg"/>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8.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9.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6.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10.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7.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11.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8.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2.jpeg"/>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6/tag4.xml"/>
  <Relationship Id="rId1" Type="http://schemas.openxmlformats.org/officeDocument/2006/relationships/tags" Target="../tags/slide_16/tag3.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chart" Target="../charts/slide_17/chart10.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slide_17/image6.jpeg"/>
</Relationships>

</file>

<file path=ppt/slides/_rels/slide18.xml.rels><?xml version="1.0" encoding="UTF-8" standalone="yes"?>
<Relationships xmlns="http://schemas.openxmlformats.org/package/2006/relationships">
  <Relationship Id="rId3" Type="http://schemas.openxmlformats.org/officeDocument/2006/relationships/chart" Target="../charts/slide_18/chart11.xml"/>
  <Relationship Id="rId2" Type="http://schemas.openxmlformats.org/officeDocument/2006/relationships/notesSlide" Target="../notesSlides/notesSlide18.xml"/>
  <Relationship Id="rId1" Type="http://schemas.openxmlformats.org/officeDocument/2006/relationships/slideLayout" Target="../slideLayouts/slideLayout15.xml"/>
  <Relationship Id="rId4" Type="http://schemas.openxmlformats.org/officeDocument/2006/relationships/image" Target="../media/slide_18/image7.jpeg"/>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2.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8.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3.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9.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4.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10.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5.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11.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6.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2.jpe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5.xml.rels><?xml version="1.0" encoding="UTF-8" standalone="yes"?>
<Relationships xmlns="http://schemas.openxmlformats.org/package/2006/relationships">
  <Relationship Id="rId3" Type="http://schemas.openxmlformats.org/officeDocument/2006/relationships/image" Target="../media/slide_25/image4.jpeg"/>
  <Relationship Id="rId2" Type="http://schemas.openxmlformats.org/officeDocument/2006/relationships/notesSlide" Target="../notesSlides/notesSlide25.xml"/>
  <Relationship Id="rId1" Type="http://schemas.openxmlformats.org/officeDocument/2006/relationships/slideLayout" Target="../slideLayouts/slideLayout46.xml"/>
</Relationships>

</file>

<file path=ppt/slides/_rels/slide2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6/tag2.xml"/>
  <Relationship Id="rId1" Type="http://schemas.openxmlformats.org/officeDocument/2006/relationships/tags" Target="../tags/slide_26/tag1.xml"/>
  <Relationship Id="rId5" Type="http://schemas.openxmlformats.org/officeDocument/2006/relationships/chart" Target="../charts/slide_26/chart1.xml"/>
  <Relationship Id="rId4" Type="http://schemas.openxmlformats.org/officeDocument/2006/relationships/notesSlide" Target="../notesSlides/notesSlide26.xml"/>
</Relationships>

</file>

<file path=ppt/slides/_rels/slide2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7/tag4.xml"/>
  <Relationship Id="rId1" Type="http://schemas.openxmlformats.org/officeDocument/2006/relationships/tags" Target="../tags/slide_27/tag3.xml"/>
  <Relationship Id="rId5" Type="http://schemas.openxmlformats.org/officeDocument/2006/relationships/chart" Target="../charts/slide_27/chart2.xml"/>
  <Relationship Id="rId4" Type="http://schemas.openxmlformats.org/officeDocument/2006/relationships/notesSlide" Target="../notesSlides/notesSlide27.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6.xml"/>
  <Relationship Id="rId1" Type="http://schemas.openxmlformats.org/officeDocument/2006/relationships/tags" Target="../tags/slide_28/tag5.xml"/>
  <Relationship Id="rId5" Type="http://schemas.openxmlformats.org/officeDocument/2006/relationships/chart" Target="../charts/slide_28/chart3.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8.xml"/>
  <Relationship Id="rId1" Type="http://schemas.openxmlformats.org/officeDocument/2006/relationships/tags" Target="../tags/slide_29/tag7.xml"/>
  <Relationship Id="rId5" Type="http://schemas.openxmlformats.org/officeDocument/2006/relationships/chart" Target="../charts/slide_29/chart4.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10.xml"/>
  <Relationship Id="rId1" Type="http://schemas.openxmlformats.org/officeDocument/2006/relationships/tags" Target="../tags/slide_30/tag9.xml"/>
  <Relationship Id="rId5" Type="http://schemas.openxmlformats.org/officeDocument/2006/relationships/chart" Target="../charts/slide_30/chart5.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12.xml"/>
  <Relationship Id="rId1" Type="http://schemas.openxmlformats.org/officeDocument/2006/relationships/tags" Target="../tags/slide_31/tag11.xml"/>
  <Relationship Id="rId5" Type="http://schemas.openxmlformats.org/officeDocument/2006/relationships/chart" Target="../charts/slide_31/chart6.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4.xml"/>
  <Relationship Id="rId1" Type="http://schemas.openxmlformats.org/officeDocument/2006/relationships/tags" Target="../tags/slide_32/tag13.xml"/>
  <Relationship Id="rId5" Type="http://schemas.openxmlformats.org/officeDocument/2006/relationships/chart" Target="../charts/slide_32/chart7.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6.xml"/>
  <Relationship Id="rId1" Type="http://schemas.openxmlformats.org/officeDocument/2006/relationships/tags" Target="../tags/slide_33/tag15.xml"/>
  <Relationship Id="rId5" Type="http://schemas.openxmlformats.org/officeDocument/2006/relationships/chart" Target="../charts/slide_33/chart8.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8.xml"/>
  <Relationship Id="rId1" Type="http://schemas.openxmlformats.org/officeDocument/2006/relationships/tags" Target="../tags/slide_34/tag17.xml"/>
  <Relationship Id="rId5" Type="http://schemas.openxmlformats.org/officeDocument/2006/relationships/chart" Target="../charts/slide_34/chart9.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20.xml"/>
  <Relationship Id="rId1" Type="http://schemas.openxmlformats.org/officeDocument/2006/relationships/tags" Target="../tags/slide_35/tag19.xml"/>
  <Relationship Id="rId5" Type="http://schemas.openxmlformats.org/officeDocument/2006/relationships/chart" Target="../charts/slide_35/chart10.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22.xml"/>
  <Relationship Id="rId1" Type="http://schemas.openxmlformats.org/officeDocument/2006/relationships/tags" Target="../tags/slide_36/tag21.xml"/>
  <Relationship Id="rId5" Type="http://schemas.openxmlformats.org/officeDocument/2006/relationships/chart" Target="../charts/slide_36/chart11.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12.xml"/>
  <Relationship Id="rId2" Type="http://schemas.openxmlformats.org/officeDocument/2006/relationships/notesSlide" Target="../notesSlides/notesSlide38.xml"/>
  <Relationship Id="rId1" Type="http://schemas.openxmlformats.org/officeDocument/2006/relationships/slideLayout" Target="../slideLayouts/slideLayout42.xml"/>
  <Relationship Id="rId4" Type="http://schemas.openxmlformats.org/officeDocument/2006/relationships/image" Target="../media/slide_38/image5.jpe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13.xml"/>
  <Relationship Id="rId2" Type="http://schemas.openxmlformats.org/officeDocument/2006/relationships/notesSlide" Target="../notesSlides/notesSlide39.xml"/>
  <Relationship Id="rId1" Type="http://schemas.openxmlformats.org/officeDocument/2006/relationships/slideLayout" Target="../slideLayouts/slideLayout42.xml"/>
  <Relationship Id="rId4" Type="http://schemas.openxmlformats.org/officeDocument/2006/relationships/image" Target="../media/slide_39/image6.jpe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4.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7.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5.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8.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6.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9.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7.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10.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8.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11.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9.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2.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20.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3.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21.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4.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2.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5.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3.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6.jpeg"/>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4.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7.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5.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8.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6.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9.jpeg"/>
</Relationships>

</file>

<file path=ppt/slides/_rels/slide53.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4.xml.rels><?xml version="1.0" encoding="UTF-8" standalone="yes"?>
<Relationships xmlns="http://schemas.openxmlformats.org/package/2006/relationships">
  <Relationship Id="rId2" Type="http://schemas.openxmlformats.org/officeDocument/2006/relationships/notesSlide" Target="../notesSlides/notesSlide54.xml"/>
  <Relationship Id="rId1" Type="http://schemas.openxmlformats.org/officeDocument/2006/relationships/slideLayout" Target="../slideLayouts/slideLayout85.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1.xml"/>
  <Relationship Id="rId2" Type="http://schemas.openxmlformats.org/officeDocument/2006/relationships/notesSlide" Target="../notesSlides/notesSlide55.xml"/>
  <Relationship Id="rId1" Type="http://schemas.openxmlformats.org/officeDocument/2006/relationships/slideLayout" Target="../slideLayouts/slideLayout75.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2.xml"/>
  <Relationship Id="rId2" Type="http://schemas.openxmlformats.org/officeDocument/2006/relationships/notesSlide" Target="../notesSlides/notesSlide56.xml"/>
  <Relationship Id="rId1" Type="http://schemas.openxmlformats.org/officeDocument/2006/relationships/slideLayout" Target="../slideLayouts/slideLayout79.xml"/>
  <Relationship Id="rId4" Type="http://schemas.openxmlformats.org/officeDocument/2006/relationships/image" Target="../media/slide_56/image2.png"/>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3.xml"/>
  <Relationship Id="rId2" Type="http://schemas.openxmlformats.org/officeDocument/2006/relationships/notesSlide" Target="../notesSlides/notesSlide57.xml"/>
  <Relationship Id="rId1" Type="http://schemas.openxmlformats.org/officeDocument/2006/relationships/slideLayout" Target="../slideLayouts/slideLayout82.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4.xml"/>
  <Relationship Id="rId2" Type="http://schemas.openxmlformats.org/officeDocument/2006/relationships/notesSlide" Target="../notesSlides/notesSlide58.xml"/>
  <Relationship Id="rId1" Type="http://schemas.openxmlformats.org/officeDocument/2006/relationships/slideLayout" Target="../slideLayouts/slideLayout79.xml"/>
  <Relationship Id="rId4" Type="http://schemas.openxmlformats.org/officeDocument/2006/relationships/image" Target="../media/slide_58/image2.png"/>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5.xml"/>
  <Relationship Id="rId2" Type="http://schemas.openxmlformats.org/officeDocument/2006/relationships/notesSlide" Target="../notesSlides/notesSlide59.xml"/>
  <Relationship Id="rId1" Type="http://schemas.openxmlformats.org/officeDocument/2006/relationships/slideLayout" Target="../slideLayouts/slideLayout82.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60.xml.rels><?xml version="1.0" encoding="UTF-8" standalone="yes"?>
<Relationships xmlns="http://schemas.openxmlformats.org/package/2006/relationships">
  <Relationship Id="rId3" Type="http://schemas.openxmlformats.org/officeDocument/2006/relationships/image" Target="../media/slide_60/image5.png"/>
  <Relationship Id="rId2" Type="http://schemas.openxmlformats.org/officeDocument/2006/relationships/notesSlide" Target="../notesSlides/notesSlide60.xml"/>
  <Relationship Id="rId1" Type="http://schemas.openxmlformats.org/officeDocument/2006/relationships/slideLayout" Target="../slideLayouts/slideLayout82.xml"/>
</Relationships>

</file>

<file path=ppt/slides/_rels/slide61.xml.rels><?xml version="1.0" encoding="UTF-8" standalone="yes"?>
<Relationships xmlns="http://schemas.openxmlformats.org/package/2006/relationships">
  <Relationship Id="rId3" Type="http://schemas.openxmlformats.org/officeDocument/2006/relationships/image" Target="../media/slide_61/image6.png"/>
  <Relationship Id="rId2" Type="http://schemas.openxmlformats.org/officeDocument/2006/relationships/notesSlide" Target="../notesSlides/notesSlide61.xml"/>
  <Relationship Id="rId1" Type="http://schemas.openxmlformats.org/officeDocument/2006/relationships/slideLayout" Target="../slideLayouts/slideLayout95.xml"/>
  <Relationship Id="rId4" Type="http://schemas.openxmlformats.org/officeDocument/2006/relationships/chart" Target="../charts/slide_61/chart6.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7.png"/>
  <Relationship Id="rId2" Type="http://schemas.openxmlformats.org/officeDocument/2006/relationships/notesSlide" Target="../notesSlides/notesSlide62.xml"/>
  <Relationship Id="rId1" Type="http://schemas.openxmlformats.org/officeDocument/2006/relationships/slideLayout" Target="../slideLayouts/slideLayout95.xml"/>
  <Relationship Id="rId6" Type="http://schemas.openxmlformats.org/officeDocument/2006/relationships/image" Target="../media/slide_62/image10.png"/>
  <Relationship Id="rId5" Type="http://schemas.openxmlformats.org/officeDocument/2006/relationships/image" Target="../media/slide_62/image9.jpeg"/>
  <Relationship Id="rId4" Type="http://schemas.openxmlformats.org/officeDocument/2006/relationships/image" Target="../media/slide_62/image8.jpeg"/>
</Relationships>

</file>

<file path=ppt/slides/_rels/slide63.xml.rels><?xml version="1.0" encoding="UTF-8" standalone="yes"?>
<Relationships xmlns="http://schemas.openxmlformats.org/package/2006/relationships">
  <Relationship Id="rId3" Type="http://schemas.openxmlformats.org/officeDocument/2006/relationships/chart" Target="../charts/slide_63/chart7.xml"/>
  <Relationship Id="rId2" Type="http://schemas.openxmlformats.org/officeDocument/2006/relationships/notesSlide" Target="../notesSlides/notesSlide63.xml"/>
  <Relationship Id="rId1" Type="http://schemas.openxmlformats.org/officeDocument/2006/relationships/slideLayout" Target="../slideLayouts/slideLayout82.xml"/>
</Relationships>

</file>

<file path=ppt/slides/_rels/slide64.xml.rels><?xml version="1.0" encoding="UTF-8" standalone="yes"?>
<Relationships xmlns="http://schemas.openxmlformats.org/package/2006/relationships">
  <Relationship Id="rId3" Type="http://schemas.openxmlformats.org/officeDocument/2006/relationships/image" Target="../media/slide_64/image11.jpeg"/>
  <Relationship Id="rId2" Type="http://schemas.openxmlformats.org/officeDocument/2006/relationships/notesSlide" Target="../notesSlides/notesSlide64.xml"/>
  <Relationship Id="rId1" Type="http://schemas.openxmlformats.org/officeDocument/2006/relationships/slideLayout" Target="../slideLayouts/slideLayout78.xml"/>
  <Relationship Id="rId5" Type="http://schemas.openxmlformats.org/officeDocument/2006/relationships/image" Target="../media/slide_64/image12.emf"/>
  <Relationship Id="rId4" Type="http://schemas.openxmlformats.org/officeDocument/2006/relationships/image" Target="../media/slide_64/image1.png"/>
</Relationships>

</file>

<file path=ppt/slides/_rels/slide65.xml.rels><?xml version="1.0" encoding="UTF-8" standalone="yes"?>
<Relationships xmlns="http://schemas.openxmlformats.org/package/2006/relationships">
  <Relationship Id="rId3" Type="http://schemas.openxmlformats.org/officeDocument/2006/relationships/image" Target="../media/slide_65/image5.jpeg"/>
  <Relationship Id="rId2" Type="http://schemas.openxmlformats.org/officeDocument/2006/relationships/notesSlide" Target="../notesSlides/notesSlide65.xml"/>
  <Relationship Id="rId1" Type="http://schemas.openxmlformats.org/officeDocument/2006/relationships/slideLayout" Target="../slideLayouts/slideLayout113.xml"/>
  <Relationship Id="rId4" Type="http://schemas.openxmlformats.org/officeDocument/2006/relationships/image" Target="../media/slide_65/image6.png"/>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4.jpeg"/>
  <Relationship Id="rId2" Type="http://schemas.openxmlformats.org/officeDocument/2006/relationships/notesSlide" Target="../notesSlides/notesSlide66.xml"/>
  <Relationship Id="rId1" Type="http://schemas.openxmlformats.org/officeDocument/2006/relationships/slideLayout" Target="../slideLayouts/slideLayout132.xml"/>
</Relationships>

</file>

<file path=ppt/slides/_rels/slide67.xml.rels><?xml version="1.0" encoding="UTF-8" standalone="yes"?>
<Relationships xmlns="http://schemas.openxmlformats.org/package/2006/relationships">
  <Relationship Id="rId3" Type="http://schemas.openxmlformats.org/officeDocument/2006/relationships/chart" Target="../charts/slide_67/chart1.xml"/>
  <Relationship Id="rId2" Type="http://schemas.openxmlformats.org/officeDocument/2006/relationships/notesSlide" Target="../notesSlides/notesSlide67.xml"/>
  <Relationship Id="rId1" Type="http://schemas.openxmlformats.org/officeDocument/2006/relationships/slideLayout" Target="../slideLayouts/slideLayout133.xml"/>
</Relationships>

</file>

<file path=ppt/slides/_rels/slide68.xml.rels><?xml version="1.0" encoding="UTF-8" standalone="yes"?>
<Relationships xmlns="http://schemas.openxmlformats.org/package/2006/relationships">
  <Relationship Id="rId3" Type="http://schemas.openxmlformats.org/officeDocument/2006/relationships/chart" Target="../charts/slide_68/chart2.xml"/>
  <Relationship Id="rId2" Type="http://schemas.openxmlformats.org/officeDocument/2006/relationships/notesSlide" Target="../notesSlides/notesSlide68.xml"/>
  <Relationship Id="rId1" Type="http://schemas.openxmlformats.org/officeDocument/2006/relationships/slideLayout" Target="../slideLayouts/slideLayout129.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3.xml"/>
  <Relationship Id="rId2" Type="http://schemas.openxmlformats.org/officeDocument/2006/relationships/notesSlide" Target="../notesSlides/notesSlide69.xml"/>
  <Relationship Id="rId1" Type="http://schemas.openxmlformats.org/officeDocument/2006/relationships/slideLayout" Target="../slideLayouts/slideLayout133.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28.xm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4.xml"/>
  <Relationship Id="rId2" Type="http://schemas.openxmlformats.org/officeDocument/2006/relationships/notesSlide" Target="../notesSlides/notesSlide70.xml"/>
  <Relationship Id="rId1" Type="http://schemas.openxmlformats.org/officeDocument/2006/relationships/slideLayout" Target="../slideLayouts/slideLayout129.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5.xml"/>
  <Relationship Id="rId2" Type="http://schemas.openxmlformats.org/officeDocument/2006/relationships/notesSlide" Target="../notesSlides/notesSlide71.xml"/>
  <Relationship Id="rId1" Type="http://schemas.openxmlformats.org/officeDocument/2006/relationships/slideLayout" Target="../slideLayouts/slideLayout129.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6.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7.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8.xml"/>
  <Relationship Id="rId2" Type="http://schemas.openxmlformats.org/officeDocument/2006/relationships/notesSlide" Target="../notesSlides/notesSlide74.xml"/>
  <Relationship Id="rId1" Type="http://schemas.openxmlformats.org/officeDocument/2006/relationships/slideLayout" Target="../slideLayouts/slideLayout133.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9.xml"/>
  <Relationship Id="rId2" Type="http://schemas.openxmlformats.org/officeDocument/2006/relationships/notesSlide" Target="../notesSlides/notesSlide75.xml"/>
  <Relationship Id="rId1" Type="http://schemas.openxmlformats.org/officeDocument/2006/relationships/slideLayout" Target="../slideLayouts/slideLayout129.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10.xml"/>
  <Relationship Id="rId2" Type="http://schemas.openxmlformats.org/officeDocument/2006/relationships/notesSlide" Target="../notesSlides/notesSlide76.xml"/>
  <Relationship Id="rId1" Type="http://schemas.openxmlformats.org/officeDocument/2006/relationships/slideLayout" Target="../slideLayouts/slideLayout129.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11.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15.xml"/>
  <Relationship Id="rId4" Type="http://schemas.openxmlformats.org/officeDocument/2006/relationships/image" Target="../media/slide_9/image6.jpe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tags/slide_16/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6/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6/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77</Slides>
  <Notes>68</Notes>
  <HiddenSlides>0</HiddenSlides>
  <MMClips>0</MMClips>
  <ScaleCrop>false</ScaleCrop>
  <HeadingPairs>
    <vt:vector size="4" baseType="variant">
      <vt:variant>
        <vt:lpstr>Theme</vt:lpstr>
      </vt:variant>
      <vt:variant>
        <vt:i4>7</vt:i4>
      </vt:variant>
      <vt:variant>
        <vt:lpstr>Slide Titles</vt:lpstr>
      </vt:variant>
      <vt:variant>
        <vt:i4>77</vt:i4>
      </vt:variant>
    </vt:vector>
  </HeadingPairs>
  <TitlesOfParts>
    <vt:vector size="84" baseType="lpstr">
      <vt:lpstr>Office Theme</vt:lpstr>
      <vt:lpstr>Office Theme</vt:lpstr>
      <vt:lpstr>FF2015</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2019-05-08T13:23:36Z</dcterms:created>
  <dcterms:modified xsi:type="dcterms:W3CDTF">2019-05-08T13:23:36Z</dcterms:modified>
</cp:coreProperties>
</file>